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13" r:id="rId2"/>
    <p:sldId id="497" r:id="rId3"/>
    <p:sldId id="524" r:id="rId4"/>
    <p:sldId id="525" r:id="rId5"/>
    <p:sldId id="526" r:id="rId6"/>
    <p:sldId id="527" r:id="rId7"/>
    <p:sldId id="528" r:id="rId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56E"/>
    <a:srgbClr val="99CCFF"/>
    <a:srgbClr val="F2A202"/>
    <a:srgbClr val="DDDDDD"/>
    <a:srgbClr val="FF9900"/>
    <a:srgbClr val="ECBF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4" autoAdjust="0"/>
    <p:restoredTop sz="99680" autoAdjust="0"/>
  </p:normalViewPr>
  <p:slideViewPr>
    <p:cSldViewPr>
      <p:cViewPr varScale="1">
        <p:scale>
          <a:sx n="76" d="100"/>
          <a:sy n="76" d="100"/>
        </p:scale>
        <p:origin x="14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782"/>
    </p:cViewPr>
  </p:sorterViewPr>
  <p:notesViewPr>
    <p:cSldViewPr>
      <p:cViewPr varScale="1">
        <p:scale>
          <a:sx n="62" d="100"/>
          <a:sy n="62" d="100"/>
        </p:scale>
        <p:origin x="-244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70A93A36-700B-4794-9774-A6515C081B1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24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B380DFC0-C9AF-46D9-8A44-705EB42C77D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7787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D5E9E5-BF3B-4395-9AB0-AD01E68333DA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25" descr="kion_slide_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kion_slide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10" descr="Esse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2235200"/>
            <a:ext cx="36576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11"/>
          <p:cNvSpPr txBox="1">
            <a:spLocks noChangeArrowheads="1"/>
          </p:cNvSpPr>
          <p:nvPr/>
        </p:nvSpPr>
        <p:spPr bwMode="auto">
          <a:xfrm>
            <a:off x="4114800" y="3489325"/>
            <a:ext cx="4724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2000" i="1" dirty="0">
                <a:solidFill>
                  <a:schemeClr val="bg1"/>
                </a:solidFill>
                <a:ea typeface="ＭＳ Ｐゴシック" pitchFamily="34" charset="-128"/>
              </a:rPr>
              <a:t>“Gestione Errore Materiale’’ &amp;</a:t>
            </a:r>
          </a:p>
          <a:p>
            <a:pPr algn="r">
              <a:spcBef>
                <a:spcPct val="50000"/>
              </a:spcBef>
            </a:pPr>
            <a:r>
              <a:rPr lang="it-IT" sz="2000" i="1" dirty="0">
                <a:solidFill>
                  <a:schemeClr val="bg1"/>
                </a:solidFill>
                <a:ea typeface="ＭＳ Ｐゴシック" pitchFamily="34" charset="-128"/>
              </a:rPr>
              <a:t>“ Revoca verbale”</a:t>
            </a:r>
            <a:r>
              <a:rPr lang="it-IT" sz="2000" dirty="0">
                <a:solidFill>
                  <a:schemeClr val="bg1"/>
                </a:solidFill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9" name="Rectangle 2"/>
          <p:cNvSpPr>
            <a:spLocks noChangeArrowheads="1"/>
          </p:cNvSpPr>
          <p:nvPr/>
        </p:nvSpPr>
        <p:spPr bwMode="auto">
          <a:xfrm>
            <a:off x="3505200" y="198438"/>
            <a:ext cx="5410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it-IT" sz="2400">
                <a:solidFill>
                  <a:srgbClr val="CC0000"/>
                </a:solidFill>
                <a:latin typeface="Verdana" pitchFamily="34" charset="0"/>
              </a:rPr>
              <a:t>le </a:t>
            </a:r>
            <a:r>
              <a:rPr lang="it-IT" sz="2400" i="1">
                <a:solidFill>
                  <a:srgbClr val="CC0000"/>
                </a:solidFill>
                <a:latin typeface="Verdana" pitchFamily="34" charset="0"/>
              </a:rPr>
              <a:t>Funzionalità</a:t>
            </a:r>
          </a:p>
        </p:txBody>
      </p:sp>
      <p:sp>
        <p:nvSpPr>
          <p:cNvPr id="85010" name="Rectangle 2"/>
          <p:cNvSpPr>
            <a:spLocks noChangeArrowheads="1"/>
          </p:cNvSpPr>
          <p:nvPr/>
        </p:nvSpPr>
        <p:spPr bwMode="auto">
          <a:xfrm>
            <a:off x="1676400" y="2438142"/>
            <a:ext cx="7467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400" b="0" dirty="0">
                <a:latin typeface="Verdana" pitchFamily="34" charset="0"/>
              </a:rPr>
              <a:t> MODIFICA verbale (Voto e/o Data esame);</a:t>
            </a:r>
          </a:p>
        </p:txBody>
      </p:sp>
      <p:sp>
        <p:nvSpPr>
          <p:cNvPr id="85011" name="Rectangle 2"/>
          <p:cNvSpPr>
            <a:spLocks noChangeArrowheads="1"/>
          </p:cNvSpPr>
          <p:nvPr/>
        </p:nvSpPr>
        <p:spPr bwMode="auto">
          <a:xfrm>
            <a:off x="1676400" y="3272135"/>
            <a:ext cx="64770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400" b="0" dirty="0">
                <a:latin typeface="Verdana" pitchFamily="34" charset="0"/>
              </a:rPr>
              <a:t> REVOCA verbale d’esame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0" grpId="0"/>
      <p:bldP spid="850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7" name="Rectangle 2"/>
          <p:cNvSpPr>
            <a:spLocks noChangeArrowheads="1"/>
          </p:cNvSpPr>
          <p:nvPr/>
        </p:nvSpPr>
        <p:spPr bwMode="auto">
          <a:xfrm>
            <a:off x="3505200" y="198438"/>
            <a:ext cx="5410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it-IT" sz="2400" dirty="0">
                <a:solidFill>
                  <a:srgbClr val="CC0000"/>
                </a:solidFill>
                <a:latin typeface="Verdana" pitchFamily="34" charset="0"/>
              </a:rPr>
              <a:t>Modifica verbale d’esame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80391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543" y="3516899"/>
            <a:ext cx="5829300" cy="2638425"/>
          </a:xfrm>
          <a:prstGeom prst="rect">
            <a:avLst/>
          </a:prstGeom>
          <a:solidFill>
            <a:srgbClr val="FCFF91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 flipV="1">
            <a:off x="4122057" y="2068739"/>
            <a:ext cx="762000" cy="685799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268412" y="2581501"/>
            <a:ext cx="2929845" cy="338554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 dirty="0">
                <a:solidFill>
                  <a:srgbClr val="000000"/>
                </a:solidFill>
                <a:latin typeface="Arial" charset="0"/>
              </a:rPr>
              <a:t>CORREGGI errore verbale</a:t>
            </a: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1066800" y="2133600"/>
            <a:ext cx="358775" cy="358775"/>
          </a:xfrm>
          <a:prstGeom prst="ellipse">
            <a:avLst/>
          </a:prstGeom>
          <a:solidFill>
            <a:srgbClr val="FFFF99"/>
          </a:solidFill>
          <a:ln w="25400" algn="ctr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it-IT" sz="1800" dirty="0">
                <a:latin typeface="Arial Narrow" pitchFamily="34" charset="0"/>
              </a:rPr>
              <a:t>1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218882" y="3950119"/>
            <a:ext cx="488282" cy="709781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44940" y="3611565"/>
            <a:ext cx="4361542" cy="338554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1600" dirty="0">
                <a:solidFill>
                  <a:srgbClr val="000000"/>
                </a:solidFill>
                <a:latin typeface="Arial" charset="0"/>
              </a:rPr>
              <a:t>Elenco Verbali generati in precedenza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852194" y="1665514"/>
            <a:ext cx="1757476" cy="381000"/>
          </a:xfrm>
          <a:prstGeom prst="rect">
            <a:avLst/>
          </a:prstGeom>
          <a:noFill/>
          <a:ln w="31750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533400" y="3158124"/>
            <a:ext cx="358775" cy="358775"/>
          </a:xfrm>
          <a:prstGeom prst="ellipse">
            <a:avLst/>
          </a:prstGeom>
          <a:solidFill>
            <a:srgbClr val="FFFF99"/>
          </a:solidFill>
          <a:ln w="25400" algn="ctr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it-IT" sz="1800" dirty="0">
                <a:latin typeface="Arial Narrow" pitchFamily="34" charset="0"/>
              </a:rPr>
              <a:t>2</a:t>
            </a:r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 flipH="1" flipV="1">
            <a:off x="3447481" y="5621924"/>
            <a:ext cx="519366" cy="28792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966849" y="5909846"/>
            <a:ext cx="3001168" cy="338554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 dirty="0">
                <a:solidFill>
                  <a:srgbClr val="000000"/>
                </a:solidFill>
                <a:latin typeface="Arial" charset="0"/>
              </a:rPr>
              <a:t>Lotto verbale da modificare</a:t>
            </a:r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6968017" y="5551071"/>
            <a:ext cx="358775" cy="358775"/>
          </a:xfrm>
          <a:prstGeom prst="ellipse">
            <a:avLst/>
          </a:prstGeom>
          <a:solidFill>
            <a:srgbClr val="FFFF99"/>
          </a:solidFill>
          <a:ln w="25400" algn="ctr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it-IT" sz="1800" dirty="0">
                <a:latin typeface="Arial Narrow" pitchFamily="34" charset="0"/>
              </a:rPr>
              <a:t>3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990282" y="5240924"/>
            <a:ext cx="457200" cy="381000"/>
          </a:xfrm>
          <a:prstGeom prst="rect">
            <a:avLst/>
          </a:prstGeom>
          <a:noFill/>
          <a:ln w="31750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 autoUpdateAnimBg="0"/>
      <p:bldP spid="7" grpId="0" animBg="1"/>
      <p:bldP spid="8" grpId="0" animBg="1"/>
      <p:bldP spid="9" grpId="0" animBg="1" autoUpdateAnimBg="0"/>
      <p:bldP spid="10" grpId="0" animBg="1"/>
      <p:bldP spid="11" grpId="0" animBg="1"/>
      <p:bldP spid="12" grpId="0" animBg="1"/>
      <p:bldP spid="13" grpId="0" animBg="1" autoUpdateAnimBg="0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81200"/>
            <a:ext cx="5962650" cy="384810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752600" y="2870030"/>
            <a:ext cx="1028699" cy="1930569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00529" y="2531477"/>
            <a:ext cx="2608942" cy="338554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1600" dirty="0">
                <a:solidFill>
                  <a:srgbClr val="000000"/>
                </a:solidFill>
                <a:latin typeface="Arial" charset="0"/>
              </a:rPr>
              <a:t>Elenco Verbali Lotto</a:t>
            </a: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685800" y="2048555"/>
            <a:ext cx="358775" cy="358775"/>
          </a:xfrm>
          <a:prstGeom prst="ellipse">
            <a:avLst/>
          </a:prstGeom>
          <a:solidFill>
            <a:srgbClr val="FFFF99"/>
          </a:solidFill>
          <a:ln w="25400" algn="ctr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it-IT" sz="1800" dirty="0">
                <a:latin typeface="Arial Narrow" pitchFamily="34" charset="0"/>
              </a:rPr>
              <a:t>1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H="1">
            <a:off x="6477000" y="2870031"/>
            <a:ext cx="627742" cy="660484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096000" y="2531477"/>
            <a:ext cx="2509326" cy="338554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 dirty="0">
                <a:solidFill>
                  <a:srgbClr val="000000"/>
                </a:solidFill>
                <a:latin typeface="Arial" charset="0"/>
              </a:rPr>
              <a:t>Verbale da modificare</a:t>
            </a:r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8153400" y="2115671"/>
            <a:ext cx="358775" cy="358775"/>
          </a:xfrm>
          <a:prstGeom prst="ellipse">
            <a:avLst/>
          </a:prstGeom>
          <a:solidFill>
            <a:srgbClr val="FFFF99"/>
          </a:solidFill>
          <a:ln w="25400" algn="ctr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it-IT" sz="1800" dirty="0">
                <a:latin typeface="Arial Narrow" pitchFamily="34" charset="0"/>
              </a:rPr>
              <a:t>2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1752602" y="2870031"/>
            <a:ext cx="1028698" cy="78757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1752601" y="2870030"/>
            <a:ext cx="1028698" cy="132097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6248400" y="3530515"/>
            <a:ext cx="228600" cy="381000"/>
          </a:xfrm>
          <a:prstGeom prst="rect">
            <a:avLst/>
          </a:prstGeom>
          <a:noFill/>
          <a:ln w="31750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505200" y="198438"/>
            <a:ext cx="5410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it-IT" sz="2400" dirty="0">
                <a:solidFill>
                  <a:srgbClr val="00256E"/>
                </a:solidFill>
                <a:latin typeface="Verdana" pitchFamily="34" charset="0"/>
              </a:rPr>
              <a:t>Modifica verbale d’esame </a:t>
            </a:r>
          </a:p>
        </p:txBody>
      </p:sp>
    </p:spTree>
    <p:extLst>
      <p:ext uri="{BB962C8B-B14F-4D97-AF65-F5344CB8AC3E}">
        <p14:creationId xmlns:p14="http://schemas.microsoft.com/office/powerpoint/2010/main" val="16547674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418" y="1857375"/>
            <a:ext cx="5800725" cy="3781425"/>
          </a:xfrm>
          <a:prstGeom prst="rect">
            <a:avLst/>
          </a:prstGeom>
          <a:solidFill>
            <a:srgbClr val="FCFF91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</p:pic>
      <p:sp>
        <p:nvSpPr>
          <p:cNvPr id="4" name="Line 8"/>
          <p:cNvSpPr>
            <a:spLocks noChangeShapeType="1"/>
          </p:cNvSpPr>
          <p:nvPr/>
        </p:nvSpPr>
        <p:spPr bwMode="auto">
          <a:xfrm flipH="1">
            <a:off x="4267199" y="2887398"/>
            <a:ext cx="702578" cy="860689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267200" y="2506890"/>
            <a:ext cx="3344410" cy="338554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1600" dirty="0">
                <a:solidFill>
                  <a:srgbClr val="000000"/>
                </a:solidFill>
                <a:latin typeface="Arial" charset="0"/>
              </a:rPr>
              <a:t>Modifica </a:t>
            </a:r>
            <a:r>
              <a:rPr lang="it-IT" sz="1600" u="sng" dirty="0">
                <a:solidFill>
                  <a:srgbClr val="000000"/>
                </a:solidFill>
                <a:latin typeface="Arial" charset="0"/>
              </a:rPr>
              <a:t>Voto</a:t>
            </a:r>
            <a:r>
              <a:rPr lang="it-IT" sz="1600" dirty="0">
                <a:solidFill>
                  <a:srgbClr val="000000"/>
                </a:solidFill>
                <a:latin typeface="Arial" charset="0"/>
              </a:rPr>
              <a:t> e/o </a:t>
            </a:r>
            <a:r>
              <a:rPr lang="it-IT" sz="1600" u="sng" dirty="0">
                <a:solidFill>
                  <a:srgbClr val="000000"/>
                </a:solidFill>
                <a:latin typeface="Arial" charset="0"/>
              </a:rPr>
              <a:t>Data</a:t>
            </a:r>
            <a:r>
              <a:rPr lang="it-IT" sz="1600" dirty="0">
                <a:solidFill>
                  <a:srgbClr val="000000"/>
                </a:solidFill>
                <a:latin typeface="Arial" charset="0"/>
              </a:rPr>
              <a:t> esame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4499651" y="2887398"/>
            <a:ext cx="470128" cy="137413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 flipV="1">
            <a:off x="2209800" y="5257800"/>
            <a:ext cx="381000" cy="54555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04032" y="5803352"/>
            <a:ext cx="2315368" cy="338554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 dirty="0">
                <a:solidFill>
                  <a:srgbClr val="000000"/>
                </a:solidFill>
                <a:latin typeface="Arial" charset="0"/>
              </a:rPr>
              <a:t>Rigenera verbale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571726" y="5400938"/>
            <a:ext cx="358775" cy="358775"/>
          </a:xfrm>
          <a:prstGeom prst="ellipse">
            <a:avLst/>
          </a:prstGeom>
          <a:solidFill>
            <a:srgbClr val="FFFF99"/>
          </a:solidFill>
          <a:ln w="25400" algn="ctr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it-IT" sz="1800" dirty="0">
                <a:latin typeface="Arial Narrow" pitchFamily="34" charset="0"/>
              </a:rPr>
              <a:t>2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252835" y="2101850"/>
            <a:ext cx="358775" cy="358775"/>
          </a:xfrm>
          <a:prstGeom prst="ellipse">
            <a:avLst/>
          </a:prstGeom>
          <a:solidFill>
            <a:srgbClr val="FFFF99"/>
          </a:solidFill>
          <a:ln w="25400" algn="ctr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it-IT" sz="1800" dirty="0">
                <a:latin typeface="Arial Narrow" pitchFamily="34" charset="0"/>
              </a:rPr>
              <a:t>1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161380" y="4876800"/>
            <a:ext cx="1757476" cy="381000"/>
          </a:xfrm>
          <a:prstGeom prst="rect">
            <a:avLst/>
          </a:prstGeom>
          <a:noFill/>
          <a:ln w="31750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505200" y="198438"/>
            <a:ext cx="5410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it-IT" sz="2400" dirty="0">
                <a:solidFill>
                  <a:srgbClr val="00256E"/>
                </a:solidFill>
                <a:latin typeface="Verdana" pitchFamily="34" charset="0"/>
              </a:rPr>
              <a:t>Modifica verbale d’esame </a:t>
            </a:r>
          </a:p>
        </p:txBody>
      </p:sp>
    </p:spTree>
    <p:extLst>
      <p:ext uri="{BB962C8B-B14F-4D97-AF65-F5344CB8AC3E}">
        <p14:creationId xmlns:p14="http://schemas.microsoft.com/office/powerpoint/2010/main" val="11909546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1474233"/>
            <a:ext cx="7572375" cy="4886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Line 4"/>
          <p:cNvSpPr>
            <a:spLocks noChangeShapeType="1"/>
          </p:cNvSpPr>
          <p:nvPr/>
        </p:nvSpPr>
        <p:spPr bwMode="auto">
          <a:xfrm flipH="1">
            <a:off x="5817389" y="2175100"/>
            <a:ext cx="1116807" cy="44202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H="1">
            <a:off x="4869540" y="2175100"/>
            <a:ext cx="2064657" cy="2320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715001" y="1752600"/>
            <a:ext cx="2590799" cy="338554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 i="1" dirty="0">
                <a:solidFill>
                  <a:srgbClr val="000000"/>
                </a:solidFill>
                <a:latin typeface="Arial" charset="0"/>
              </a:rPr>
              <a:t>Sostituzione</a:t>
            </a:r>
            <a:r>
              <a:rPr lang="it-IT" sz="1600" dirty="0">
                <a:solidFill>
                  <a:srgbClr val="000000"/>
                </a:solidFill>
                <a:latin typeface="Arial" charset="0"/>
              </a:rPr>
              <a:t> verbale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955141" y="2447851"/>
            <a:ext cx="1828800" cy="338554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 dirty="0">
                <a:solidFill>
                  <a:srgbClr val="000000"/>
                </a:solidFill>
                <a:latin typeface="Arial" charset="0"/>
              </a:rPr>
              <a:t>Verbale errato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962400" y="4525925"/>
            <a:ext cx="1828800" cy="338554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it-IT" dirty="0"/>
              <a:t>Verbale corretto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505200" y="198438"/>
            <a:ext cx="5410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it-IT" sz="2400" dirty="0">
                <a:solidFill>
                  <a:srgbClr val="00256E"/>
                </a:solidFill>
                <a:latin typeface="Verdana" pitchFamily="34" charset="0"/>
              </a:rPr>
              <a:t>Modifica verbale d’esame </a:t>
            </a:r>
          </a:p>
        </p:txBody>
      </p:sp>
    </p:spTree>
    <p:extLst>
      <p:ext uri="{BB962C8B-B14F-4D97-AF65-F5344CB8AC3E}">
        <p14:creationId xmlns:p14="http://schemas.microsoft.com/office/powerpoint/2010/main" val="11909546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19200"/>
            <a:ext cx="5886450" cy="3705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8" y="3723368"/>
            <a:ext cx="7172325" cy="2850448"/>
          </a:xfrm>
          <a:prstGeom prst="rect">
            <a:avLst/>
          </a:prstGeom>
          <a:solidFill>
            <a:srgbClr val="FCFF91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</p:pic>
      <p:sp>
        <p:nvSpPr>
          <p:cNvPr id="8" name="Line 4"/>
          <p:cNvSpPr>
            <a:spLocks noChangeShapeType="1"/>
          </p:cNvSpPr>
          <p:nvPr/>
        </p:nvSpPr>
        <p:spPr bwMode="auto">
          <a:xfrm flipH="1">
            <a:off x="3505198" y="4434910"/>
            <a:ext cx="1219202" cy="489514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0" y="4096356"/>
            <a:ext cx="2819400" cy="338554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 dirty="0">
                <a:solidFill>
                  <a:srgbClr val="000000"/>
                </a:solidFill>
                <a:latin typeface="Arial" charset="0"/>
              </a:rPr>
              <a:t>Conferma revoca verbale</a:t>
            </a: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6477000" y="1938754"/>
            <a:ext cx="1066800" cy="880646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07012" y="1600200"/>
            <a:ext cx="2084388" cy="338554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 dirty="0">
                <a:solidFill>
                  <a:srgbClr val="000000"/>
                </a:solidFill>
                <a:latin typeface="Arial" charset="0"/>
              </a:rPr>
              <a:t>REVOCA verbale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485743" y="2819400"/>
            <a:ext cx="362857" cy="381000"/>
          </a:xfrm>
          <a:prstGeom prst="rect">
            <a:avLst/>
          </a:prstGeom>
          <a:noFill/>
          <a:ln w="31750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934200" y="3657600"/>
            <a:ext cx="358775" cy="358775"/>
          </a:xfrm>
          <a:prstGeom prst="ellipse">
            <a:avLst/>
          </a:prstGeom>
          <a:solidFill>
            <a:srgbClr val="FFFF99"/>
          </a:solidFill>
          <a:ln w="25400" algn="ctr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it-IT" sz="1800" dirty="0">
                <a:latin typeface="Arial Narrow" pitchFamily="34" charset="0"/>
              </a:rPr>
              <a:t>2</a:t>
            </a: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5356225" y="1143000"/>
            <a:ext cx="358775" cy="358775"/>
          </a:xfrm>
          <a:prstGeom prst="ellipse">
            <a:avLst/>
          </a:prstGeom>
          <a:solidFill>
            <a:srgbClr val="FFFF99"/>
          </a:solidFill>
          <a:ln w="25400" algn="ctr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it-IT" sz="1800" dirty="0">
                <a:latin typeface="Arial Narrow" pitchFamily="34" charset="0"/>
              </a:rPr>
              <a:t>1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505200" y="198438"/>
            <a:ext cx="5410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it-IT" sz="2400" dirty="0">
                <a:solidFill>
                  <a:srgbClr val="CC0000"/>
                </a:solidFill>
                <a:latin typeface="Verdana" pitchFamily="34" charset="0"/>
              </a:rPr>
              <a:t>Revoca verbale d’esame </a:t>
            </a:r>
          </a:p>
        </p:txBody>
      </p:sp>
    </p:spTree>
    <p:extLst>
      <p:ext uri="{BB962C8B-B14F-4D97-AF65-F5344CB8AC3E}">
        <p14:creationId xmlns:p14="http://schemas.microsoft.com/office/powerpoint/2010/main" val="11909546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10296</TotalTime>
  <Words>86</Words>
  <Application>Microsoft Office PowerPoint</Application>
  <PresentationFormat>Presentazione su schermo (4:3)</PresentationFormat>
  <Paragraphs>32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Arial Narrow</vt:lpstr>
      <vt:lpstr>Tahoma</vt:lpstr>
      <vt:lpstr>Times New Roman</vt:lpstr>
      <vt:lpstr>Verdana</vt:lpstr>
      <vt:lpstr>Wingdings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>Capo Progetto</Manager>
  <Company>KION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>Linee Guida Piano di Comunicazione PoliBA</dc:subject>
  <dc:creator>Giorgio Gagliardi</dc:creator>
  <cp:lastModifiedBy>PAOLA GASPARINI</cp:lastModifiedBy>
  <cp:revision>674</cp:revision>
  <dcterms:created xsi:type="dcterms:W3CDTF">2002-02-18T08:15:13Z</dcterms:created>
  <dcterms:modified xsi:type="dcterms:W3CDTF">2017-02-01T08:06:39Z</dcterms:modified>
  <cp:contentStatus>Finale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