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413" r:id="rId2"/>
    <p:sldId id="524" r:id="rId3"/>
    <p:sldId id="525" r:id="rId4"/>
    <p:sldId id="526" r:id="rId5"/>
    <p:sldId id="527" r:id="rId6"/>
  </p:sldIdLst>
  <p:sldSz cx="9144000" cy="6858000" type="screen4x3"/>
  <p:notesSz cx="6858000" cy="9144000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sz="1000" b="1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000" b="1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000" b="1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000" b="1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000" b="1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1000" b="1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1000" b="1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1000" b="1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1000" b="1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CCFF"/>
    <a:srgbClr val="00256E"/>
    <a:srgbClr val="F2A202"/>
    <a:srgbClr val="DDDDDD"/>
    <a:srgbClr val="FF9900"/>
    <a:srgbClr val="ECBF00"/>
    <a:srgbClr val="FFCC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864" autoAdjust="0"/>
    <p:restoredTop sz="99680" autoAdjust="0"/>
  </p:normalViewPr>
  <p:slideViewPr>
    <p:cSldViewPr>
      <p:cViewPr varScale="1">
        <p:scale>
          <a:sx n="76" d="100"/>
          <a:sy n="76" d="100"/>
        </p:scale>
        <p:origin x="1488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4782"/>
    </p:cViewPr>
  </p:sorterViewPr>
  <p:notesViewPr>
    <p:cSldViewPr>
      <p:cViewPr varScale="1">
        <p:scale>
          <a:sx n="62" d="100"/>
          <a:sy n="62" d="100"/>
        </p:scale>
        <p:origin x="-2442" y="-7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1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1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1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fld id="{70A93A36-700B-4794-9774-A6515C081B11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56240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276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noProof="0"/>
              <a:t>Fare clic per modificare gli stili del testo dello schema</a:t>
            </a:r>
          </a:p>
          <a:p>
            <a:pPr lvl="1"/>
            <a:r>
              <a:rPr lang="it-IT" noProof="0"/>
              <a:t>Secondo livello</a:t>
            </a:r>
          </a:p>
          <a:p>
            <a:pPr lvl="2"/>
            <a:r>
              <a:rPr lang="it-IT" noProof="0"/>
              <a:t>Terzo livello</a:t>
            </a:r>
          </a:p>
          <a:p>
            <a:pPr lvl="3"/>
            <a:r>
              <a:rPr lang="it-IT" noProof="0"/>
              <a:t>Quarto livello</a:t>
            </a:r>
          </a:p>
          <a:p>
            <a:pPr lvl="4"/>
            <a:r>
              <a:rPr lang="it-IT" noProof="0"/>
              <a:t>Quinto livello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fld id="{B380DFC0-C9AF-46D9-8A44-705EB42C77D7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777875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6D5E9E5-BF3B-4395-9AB0-AD01E68333DA}" type="slidenum">
              <a:rPr lang="it-IT" smtClean="0"/>
              <a:pPr/>
              <a:t>1</a:t>
            </a:fld>
            <a:endParaRPr lang="it-IT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olo, test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1025" descr="kion_slide_2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  <p:sldLayoutId id="2147483649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hyperlink" Target="mailto:g.gagliardi@kion.it" TargetMode="Externa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8" descr="kion_slide_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4" name="Picture 10" descr="Esse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57800" y="2235200"/>
            <a:ext cx="3657600" cy="6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5" name="Text Box 11"/>
          <p:cNvSpPr txBox="1">
            <a:spLocks noChangeArrowheads="1"/>
          </p:cNvSpPr>
          <p:nvPr/>
        </p:nvSpPr>
        <p:spPr bwMode="auto">
          <a:xfrm>
            <a:off x="4114800" y="3489325"/>
            <a:ext cx="47244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it-IT" sz="2000" i="1" dirty="0">
                <a:solidFill>
                  <a:schemeClr val="bg1"/>
                </a:solidFill>
                <a:ea typeface="ＭＳ Ｐゴシック" pitchFamily="34" charset="-128"/>
              </a:rPr>
              <a:t>“Il Test di Firma”</a:t>
            </a:r>
            <a:r>
              <a:rPr lang="it-IT" sz="2000" dirty="0">
                <a:solidFill>
                  <a:schemeClr val="bg1"/>
                </a:solidFill>
                <a:ea typeface="ＭＳ Ｐゴシック" pitchFamily="34" charset="-128"/>
              </a:rPr>
              <a:t> </a:t>
            </a: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468313" y="5186363"/>
            <a:ext cx="4781550" cy="9568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0"/>
              </a:lnSpc>
            </a:pPr>
            <a:endParaRPr lang="it-IT" sz="1800" dirty="0">
              <a:solidFill>
                <a:schemeClr val="bg1"/>
              </a:solidFill>
              <a:ea typeface="ＭＳ Ｐゴシック" pitchFamily="34" charset="-128"/>
            </a:endParaRP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it-IT" sz="2000" dirty="0">
                <a:solidFill>
                  <a:schemeClr val="bg1"/>
                </a:solidFill>
                <a:ea typeface="ＭＳ Ｐゴシック" pitchFamily="34" charset="-128"/>
              </a:rPr>
              <a:t>Giorgio Gagliardi</a:t>
            </a: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it-IT" sz="2000" dirty="0">
                <a:solidFill>
                  <a:schemeClr val="bg1"/>
                </a:solidFill>
                <a:ea typeface="ＭＳ Ｐゴシック" pitchFamily="34" charset="-128"/>
              </a:rPr>
              <a:t>(</a:t>
            </a:r>
            <a:r>
              <a:rPr lang="it-IT" sz="2000" dirty="0">
                <a:solidFill>
                  <a:schemeClr val="bg1"/>
                </a:solidFill>
                <a:ea typeface="ＭＳ Ｐゴシック" pitchFamily="34" charset="-128"/>
                <a:hlinkClick r:id="rId5"/>
              </a:rPr>
              <a:t>g.gagliardi@kion.i</a:t>
            </a:r>
            <a:r>
              <a:rPr lang="it-IT" sz="2000" dirty="0">
                <a:solidFill>
                  <a:schemeClr val="bg1"/>
                </a:solidFill>
                <a:hlinkClick r:id="rId5"/>
              </a:rPr>
              <a:t>t</a:t>
            </a:r>
            <a:r>
              <a:rPr lang="it-IT" sz="1800" dirty="0">
                <a:solidFill>
                  <a:schemeClr val="bg1"/>
                </a:solidFill>
                <a:ea typeface="ＭＳ Ｐゴシック" pitchFamily="34" charset="-128"/>
              </a:rPr>
              <a:t>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7" name="Rectangle 2"/>
          <p:cNvSpPr>
            <a:spLocks noChangeArrowheads="1"/>
          </p:cNvSpPr>
          <p:nvPr/>
        </p:nvSpPr>
        <p:spPr bwMode="auto">
          <a:xfrm>
            <a:off x="3505200" y="198438"/>
            <a:ext cx="54102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r"/>
            <a:r>
              <a:rPr lang="it-IT" sz="2400" dirty="0">
                <a:solidFill>
                  <a:srgbClr val="CC0000"/>
                </a:solidFill>
                <a:latin typeface="Verdana" pitchFamily="34" charset="0"/>
              </a:rPr>
              <a:t>Il Test di firma</a:t>
            </a:r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1752600"/>
            <a:ext cx="6553200" cy="4171950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9" name="Oval 10"/>
          <p:cNvSpPr>
            <a:spLocks noChangeArrowheads="1"/>
          </p:cNvSpPr>
          <p:nvPr/>
        </p:nvSpPr>
        <p:spPr bwMode="auto">
          <a:xfrm>
            <a:off x="623046" y="3484282"/>
            <a:ext cx="358775" cy="358775"/>
          </a:xfrm>
          <a:prstGeom prst="ellipse">
            <a:avLst/>
          </a:prstGeom>
          <a:solidFill>
            <a:srgbClr val="FFFF99"/>
          </a:solidFill>
          <a:ln w="25400" algn="ctr">
            <a:solidFill>
              <a:srgbClr val="CC0000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>
              <a:spcBef>
                <a:spcPct val="20000"/>
              </a:spcBef>
            </a:pPr>
            <a:r>
              <a:rPr lang="it-IT" sz="1800">
                <a:latin typeface="Arial Narrow" pitchFamily="34" charset="0"/>
              </a:rPr>
              <a:t>1</a:t>
            </a:r>
          </a:p>
        </p:txBody>
      </p:sp>
      <p:sp>
        <p:nvSpPr>
          <p:cNvPr id="10" name="Rectangle 14"/>
          <p:cNvSpPr>
            <a:spLocks noChangeArrowheads="1"/>
          </p:cNvSpPr>
          <p:nvPr/>
        </p:nvSpPr>
        <p:spPr bwMode="auto">
          <a:xfrm>
            <a:off x="5562600" y="4285967"/>
            <a:ext cx="609600" cy="362233"/>
          </a:xfrm>
          <a:prstGeom prst="rect">
            <a:avLst/>
          </a:prstGeom>
          <a:noFill/>
          <a:ln w="31750" algn="ctr">
            <a:solidFill>
              <a:srgbClr val="CC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2" name="Line 4"/>
          <p:cNvSpPr>
            <a:spLocks noChangeShapeType="1"/>
          </p:cNvSpPr>
          <p:nvPr/>
        </p:nvSpPr>
        <p:spPr bwMode="auto">
          <a:xfrm>
            <a:off x="1638300" y="4313880"/>
            <a:ext cx="647700" cy="866133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 type="triangle" w="lg" len="lg"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11" name="Text Box 33"/>
          <p:cNvSpPr txBox="1">
            <a:spLocks noChangeArrowheads="1"/>
          </p:cNvSpPr>
          <p:nvPr/>
        </p:nvSpPr>
        <p:spPr bwMode="auto">
          <a:xfrm>
            <a:off x="533400" y="3921125"/>
            <a:ext cx="2209800" cy="346075"/>
          </a:xfrm>
          <a:prstGeom prst="rect">
            <a:avLst/>
          </a:prstGeom>
          <a:solidFill>
            <a:srgbClr val="FCFF91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it-IT" sz="1600" dirty="0">
                <a:solidFill>
                  <a:srgbClr val="000000"/>
                </a:solidFill>
                <a:latin typeface="Arial" charset="0"/>
              </a:rPr>
              <a:t>Test di Firma digitale</a:t>
            </a:r>
          </a:p>
        </p:txBody>
      </p:sp>
      <p:sp>
        <p:nvSpPr>
          <p:cNvPr id="13" name="Oval 10"/>
          <p:cNvSpPr>
            <a:spLocks noChangeArrowheads="1"/>
          </p:cNvSpPr>
          <p:nvPr/>
        </p:nvSpPr>
        <p:spPr bwMode="auto">
          <a:xfrm>
            <a:off x="3222625" y="1600200"/>
            <a:ext cx="358775" cy="358775"/>
          </a:xfrm>
          <a:prstGeom prst="ellipse">
            <a:avLst/>
          </a:prstGeom>
          <a:solidFill>
            <a:srgbClr val="FFFF99"/>
          </a:solidFill>
          <a:ln w="25400" algn="ctr">
            <a:solidFill>
              <a:srgbClr val="CC0000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>
              <a:spcBef>
                <a:spcPct val="20000"/>
              </a:spcBef>
            </a:pPr>
            <a:r>
              <a:rPr lang="it-IT" sz="1800" dirty="0">
                <a:latin typeface="Arial Narrow" pitchFamily="34" charset="0"/>
              </a:rPr>
              <a:t>2</a:t>
            </a:r>
          </a:p>
        </p:txBody>
      </p:sp>
      <p:sp>
        <p:nvSpPr>
          <p:cNvPr id="14" name="Line 4"/>
          <p:cNvSpPr>
            <a:spLocks noChangeShapeType="1"/>
          </p:cNvSpPr>
          <p:nvPr/>
        </p:nvSpPr>
        <p:spPr bwMode="auto">
          <a:xfrm>
            <a:off x="4648200" y="2362200"/>
            <a:ext cx="381000" cy="60960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 type="triangle" w="lg" len="lg"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15" name="Text Box 33"/>
          <p:cNvSpPr txBox="1">
            <a:spLocks noChangeArrowheads="1"/>
          </p:cNvSpPr>
          <p:nvPr/>
        </p:nvSpPr>
        <p:spPr bwMode="auto">
          <a:xfrm>
            <a:off x="3200492" y="2023646"/>
            <a:ext cx="3276507" cy="338554"/>
          </a:xfrm>
          <a:prstGeom prst="rect">
            <a:avLst/>
          </a:prstGeom>
          <a:solidFill>
            <a:srgbClr val="FCFF91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it-IT" sz="1600" dirty="0">
                <a:solidFill>
                  <a:srgbClr val="000000"/>
                </a:solidFill>
                <a:latin typeface="Arial" charset="0"/>
              </a:rPr>
              <a:t>Verifica compatibilità Browser</a:t>
            </a:r>
          </a:p>
        </p:txBody>
      </p:sp>
      <p:sp>
        <p:nvSpPr>
          <p:cNvPr id="18" name="Rectangle 14"/>
          <p:cNvSpPr>
            <a:spLocks noChangeArrowheads="1"/>
          </p:cNvSpPr>
          <p:nvPr/>
        </p:nvSpPr>
        <p:spPr bwMode="auto">
          <a:xfrm>
            <a:off x="2286000" y="5180014"/>
            <a:ext cx="914493" cy="181116"/>
          </a:xfrm>
          <a:prstGeom prst="rect">
            <a:avLst/>
          </a:prstGeom>
          <a:noFill/>
          <a:ln w="31750" algn="ctr">
            <a:solidFill>
              <a:srgbClr val="CC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9" name="Oval 10"/>
          <p:cNvSpPr>
            <a:spLocks noChangeArrowheads="1"/>
          </p:cNvSpPr>
          <p:nvPr/>
        </p:nvSpPr>
        <p:spPr bwMode="auto">
          <a:xfrm>
            <a:off x="6194425" y="3962400"/>
            <a:ext cx="358775" cy="358775"/>
          </a:xfrm>
          <a:prstGeom prst="ellipse">
            <a:avLst/>
          </a:prstGeom>
          <a:solidFill>
            <a:srgbClr val="FFFF99"/>
          </a:solidFill>
          <a:ln w="25400" algn="ctr">
            <a:solidFill>
              <a:srgbClr val="CC0000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>
              <a:spcBef>
                <a:spcPct val="20000"/>
              </a:spcBef>
            </a:pPr>
            <a:r>
              <a:rPr lang="it-IT" sz="1800" dirty="0">
                <a:latin typeface="Arial Narrow" pitchFamily="34" charset="0"/>
              </a:rPr>
              <a:t>3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2" grpId="0" animBg="1"/>
      <p:bldP spid="11" grpId="0" animBg="1" autoUpdateAnimBg="0"/>
      <p:bldP spid="13" grpId="0" animBg="1"/>
      <p:bldP spid="14" grpId="0" animBg="1"/>
      <p:bldP spid="15" grpId="0" animBg="1" autoUpdateAnimBg="0"/>
      <p:bldP spid="18" grpId="0" animBg="1"/>
      <p:bldP spid="1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2150" y="1752600"/>
            <a:ext cx="6648450" cy="3810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3505200" y="198438"/>
            <a:ext cx="54102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r"/>
            <a:r>
              <a:rPr lang="it-IT" sz="2400" dirty="0">
                <a:solidFill>
                  <a:srgbClr val="002060"/>
                </a:solidFill>
                <a:latin typeface="Verdana" pitchFamily="34" charset="0"/>
              </a:rPr>
              <a:t>Il Test di firma</a:t>
            </a:r>
          </a:p>
        </p:txBody>
      </p:sp>
      <p:sp>
        <p:nvSpPr>
          <p:cNvPr id="6" name="Text Box 33"/>
          <p:cNvSpPr txBox="1">
            <a:spLocks noChangeArrowheads="1"/>
          </p:cNvSpPr>
          <p:nvPr/>
        </p:nvSpPr>
        <p:spPr bwMode="auto">
          <a:xfrm>
            <a:off x="5029200" y="5393323"/>
            <a:ext cx="2057400" cy="338554"/>
          </a:xfrm>
          <a:prstGeom prst="rect">
            <a:avLst/>
          </a:prstGeom>
          <a:solidFill>
            <a:srgbClr val="FCFF91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it-IT" sz="1600" dirty="0">
                <a:solidFill>
                  <a:srgbClr val="000000"/>
                </a:solidFill>
                <a:latin typeface="Arial" charset="0"/>
              </a:rPr>
              <a:t>Avvio Test di firma</a:t>
            </a:r>
          </a:p>
        </p:txBody>
      </p:sp>
      <p:sp>
        <p:nvSpPr>
          <p:cNvPr id="7" name="Oval 10"/>
          <p:cNvSpPr>
            <a:spLocks noChangeArrowheads="1"/>
          </p:cNvSpPr>
          <p:nvPr/>
        </p:nvSpPr>
        <p:spPr bwMode="auto">
          <a:xfrm>
            <a:off x="6763684" y="4975225"/>
            <a:ext cx="358775" cy="358775"/>
          </a:xfrm>
          <a:prstGeom prst="ellipse">
            <a:avLst/>
          </a:prstGeom>
          <a:solidFill>
            <a:srgbClr val="FFFF99"/>
          </a:solidFill>
          <a:ln w="25400" algn="ctr">
            <a:solidFill>
              <a:srgbClr val="CC0000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>
              <a:spcBef>
                <a:spcPct val="20000"/>
              </a:spcBef>
            </a:pPr>
            <a:r>
              <a:rPr lang="it-IT" sz="1800" dirty="0">
                <a:latin typeface="Arial Narrow" pitchFamily="34" charset="0"/>
              </a:rPr>
              <a:t>2</a:t>
            </a:r>
          </a:p>
        </p:txBody>
      </p:sp>
      <p:sp>
        <p:nvSpPr>
          <p:cNvPr id="8" name="Rectangle 14"/>
          <p:cNvSpPr>
            <a:spLocks noChangeArrowheads="1"/>
          </p:cNvSpPr>
          <p:nvPr/>
        </p:nvSpPr>
        <p:spPr bwMode="auto">
          <a:xfrm>
            <a:off x="4495800" y="4895567"/>
            <a:ext cx="533400" cy="362233"/>
          </a:xfrm>
          <a:prstGeom prst="rect">
            <a:avLst/>
          </a:prstGeom>
          <a:noFill/>
          <a:ln w="31750" algn="ctr">
            <a:solidFill>
              <a:srgbClr val="CC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9" name="Oval 10"/>
          <p:cNvSpPr>
            <a:spLocks noChangeArrowheads="1"/>
          </p:cNvSpPr>
          <p:nvPr/>
        </p:nvSpPr>
        <p:spPr bwMode="auto">
          <a:xfrm>
            <a:off x="2895600" y="2514600"/>
            <a:ext cx="358775" cy="358775"/>
          </a:xfrm>
          <a:prstGeom prst="ellipse">
            <a:avLst/>
          </a:prstGeom>
          <a:solidFill>
            <a:srgbClr val="99CCFF"/>
          </a:solidFill>
          <a:ln w="25400" algn="ctr">
            <a:solidFill>
              <a:srgbClr val="CC0000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>
              <a:spcBef>
                <a:spcPct val="20000"/>
              </a:spcBef>
            </a:pPr>
            <a:r>
              <a:rPr lang="it-IT" sz="1800" dirty="0">
                <a:latin typeface="Arial Narrow" pitchFamily="34" charset="0"/>
              </a:rPr>
              <a:t>1</a:t>
            </a:r>
          </a:p>
        </p:txBody>
      </p:sp>
      <p:sp>
        <p:nvSpPr>
          <p:cNvPr id="10" name="Line 4"/>
          <p:cNvSpPr>
            <a:spLocks noChangeShapeType="1"/>
          </p:cNvSpPr>
          <p:nvPr/>
        </p:nvSpPr>
        <p:spPr bwMode="auto">
          <a:xfrm>
            <a:off x="4533897" y="3352800"/>
            <a:ext cx="647702" cy="83820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 type="triangle" w="lg" len="lg"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11" name="Text Box 33"/>
          <p:cNvSpPr txBox="1">
            <a:spLocks noChangeArrowheads="1"/>
          </p:cNvSpPr>
          <p:nvPr/>
        </p:nvSpPr>
        <p:spPr bwMode="auto">
          <a:xfrm>
            <a:off x="2895600" y="2938046"/>
            <a:ext cx="3276599" cy="338554"/>
          </a:xfrm>
          <a:prstGeom prst="rect">
            <a:avLst/>
          </a:prstGeom>
          <a:solidFill>
            <a:srgbClr val="99CC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it-IT" sz="1600" dirty="0">
                <a:solidFill>
                  <a:srgbClr val="000000"/>
                </a:solidFill>
                <a:latin typeface="Arial" charset="0"/>
              </a:rPr>
              <a:t>Notifica utilizzo firma (#4 doc)</a:t>
            </a:r>
          </a:p>
        </p:txBody>
      </p:sp>
      <p:sp>
        <p:nvSpPr>
          <p:cNvPr id="12" name="Rectangle 14"/>
          <p:cNvSpPr>
            <a:spLocks noChangeArrowheads="1"/>
          </p:cNvSpPr>
          <p:nvPr/>
        </p:nvSpPr>
        <p:spPr bwMode="auto">
          <a:xfrm>
            <a:off x="3505200" y="4191000"/>
            <a:ext cx="5105400" cy="457200"/>
          </a:xfrm>
          <a:prstGeom prst="rect">
            <a:avLst/>
          </a:prstGeom>
          <a:noFill/>
          <a:ln w="31750" algn="ctr">
            <a:solidFill>
              <a:srgbClr val="CC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5982565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 autoUpdateAnimBg="0"/>
      <p:bldP spid="7" grpId="0" animBg="1"/>
      <p:bldP spid="8" grpId="0" animBg="1"/>
      <p:bldP spid="9" grpId="0" animBg="1"/>
      <p:bldP spid="10" grpId="0" animBg="1"/>
      <p:bldP spid="11" grpId="0" animBg="1" autoUpdateAnimBg="0"/>
      <p:bldP spid="1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1809750"/>
            <a:ext cx="6210300" cy="47434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5" name="Line 6"/>
          <p:cNvSpPr>
            <a:spLocks noChangeShapeType="1"/>
          </p:cNvSpPr>
          <p:nvPr/>
        </p:nvSpPr>
        <p:spPr bwMode="auto">
          <a:xfrm flipH="1">
            <a:off x="6667499" y="4171288"/>
            <a:ext cx="647698" cy="629311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 type="triangle" w="lg" len="lg"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6" name="Line 8"/>
          <p:cNvSpPr>
            <a:spLocks noChangeShapeType="1"/>
          </p:cNvSpPr>
          <p:nvPr/>
        </p:nvSpPr>
        <p:spPr bwMode="auto">
          <a:xfrm flipH="1">
            <a:off x="6953248" y="4130014"/>
            <a:ext cx="361952" cy="99060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 type="triangle" w="lg" len="lg"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6172200" y="3825214"/>
            <a:ext cx="2438400" cy="346075"/>
          </a:xfrm>
          <a:prstGeom prst="rect">
            <a:avLst/>
          </a:prstGeom>
          <a:solidFill>
            <a:srgbClr val="FCFF91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it-IT" sz="1600">
                <a:solidFill>
                  <a:srgbClr val="000000"/>
                </a:solidFill>
                <a:latin typeface="Arial" charset="0"/>
              </a:rPr>
              <a:t>Inserimento PIN &amp; OTP</a:t>
            </a:r>
          </a:p>
        </p:txBody>
      </p:sp>
      <p:sp>
        <p:nvSpPr>
          <p:cNvPr id="8" name="Oval 10"/>
          <p:cNvSpPr>
            <a:spLocks noChangeArrowheads="1"/>
          </p:cNvSpPr>
          <p:nvPr/>
        </p:nvSpPr>
        <p:spPr bwMode="auto">
          <a:xfrm>
            <a:off x="1535530" y="1066800"/>
            <a:ext cx="358775" cy="358775"/>
          </a:xfrm>
          <a:prstGeom prst="ellipse">
            <a:avLst/>
          </a:prstGeom>
          <a:solidFill>
            <a:srgbClr val="FFFF99"/>
          </a:solidFill>
          <a:ln w="25400" algn="ctr">
            <a:solidFill>
              <a:srgbClr val="CC0000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>
              <a:spcBef>
                <a:spcPct val="20000"/>
              </a:spcBef>
            </a:pPr>
            <a:r>
              <a:rPr lang="it-IT" sz="1800">
                <a:latin typeface="Arial Narrow" pitchFamily="34" charset="0"/>
              </a:rPr>
              <a:t>1</a:t>
            </a:r>
          </a:p>
        </p:txBody>
      </p:sp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6149975" y="5219039"/>
            <a:ext cx="990600" cy="304800"/>
          </a:xfrm>
          <a:prstGeom prst="rect">
            <a:avLst/>
          </a:prstGeom>
          <a:noFill/>
          <a:ln w="31750" algn="ctr">
            <a:solidFill>
              <a:srgbClr val="CC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0" name="Oval 15"/>
          <p:cNvSpPr>
            <a:spLocks noChangeArrowheads="1"/>
          </p:cNvSpPr>
          <p:nvPr/>
        </p:nvSpPr>
        <p:spPr bwMode="auto">
          <a:xfrm>
            <a:off x="5715000" y="5371439"/>
            <a:ext cx="358775" cy="358775"/>
          </a:xfrm>
          <a:prstGeom prst="ellipse">
            <a:avLst/>
          </a:prstGeom>
          <a:solidFill>
            <a:srgbClr val="FFFF99"/>
          </a:solidFill>
          <a:ln w="25400" algn="ctr">
            <a:solidFill>
              <a:srgbClr val="CC0000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>
              <a:spcBef>
                <a:spcPct val="20000"/>
              </a:spcBef>
            </a:pPr>
            <a:r>
              <a:rPr lang="it-IT" sz="1800">
                <a:latin typeface="Arial Narrow" pitchFamily="34" charset="0"/>
              </a:rPr>
              <a:t>3</a:t>
            </a:r>
          </a:p>
        </p:txBody>
      </p:sp>
      <p:grpSp>
        <p:nvGrpSpPr>
          <p:cNvPr id="11" name="Group 34"/>
          <p:cNvGrpSpPr>
            <a:grpSpLocks/>
          </p:cNvGrpSpPr>
          <p:nvPr/>
        </p:nvGrpSpPr>
        <p:grpSpPr bwMode="auto">
          <a:xfrm>
            <a:off x="4343400" y="1284284"/>
            <a:ext cx="4495800" cy="1295400"/>
            <a:chOff x="2784" y="1440"/>
            <a:chExt cx="2832" cy="816"/>
          </a:xfrm>
        </p:grpSpPr>
        <p:sp>
          <p:nvSpPr>
            <p:cNvPr id="12" name="Rectangle 32"/>
            <p:cNvSpPr>
              <a:spLocks noChangeArrowheads="1"/>
            </p:cNvSpPr>
            <p:nvPr/>
          </p:nvSpPr>
          <p:spPr bwMode="auto">
            <a:xfrm>
              <a:off x="2784" y="1440"/>
              <a:ext cx="2832" cy="816"/>
            </a:xfrm>
            <a:prstGeom prst="rect">
              <a:avLst/>
            </a:prstGeom>
            <a:solidFill>
              <a:schemeClr val="bg1"/>
            </a:solidFill>
            <a:ln w="34925" algn="ctr">
              <a:solidFill>
                <a:srgbClr val="FF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>
              <a:spAutoFit/>
            </a:bodyPr>
            <a:lstStyle/>
            <a:p>
              <a:pPr>
                <a:defRPr/>
              </a:pPr>
              <a:endParaRPr lang="it-IT"/>
            </a:p>
          </p:txBody>
        </p:sp>
        <p:pic>
          <p:nvPicPr>
            <p:cNvPr id="13" name="Picture 16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120" y="1584"/>
              <a:ext cx="440" cy="4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" name="Picture 17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498" y="1584"/>
              <a:ext cx="233" cy="2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5" name="Text Box 18"/>
            <p:cNvSpPr txBox="1">
              <a:spLocks noChangeArrowheads="1"/>
            </p:cNvSpPr>
            <p:nvPr/>
          </p:nvSpPr>
          <p:spPr bwMode="auto">
            <a:xfrm>
              <a:off x="2976" y="1987"/>
              <a:ext cx="624" cy="17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it-IT" sz="1200" i="1">
                  <a:solidFill>
                    <a:srgbClr val="00256E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Verdana" pitchFamily="34" charset="0"/>
                </a:rPr>
                <a:t>OTP sms</a:t>
              </a:r>
            </a:p>
          </p:txBody>
        </p:sp>
        <p:pic>
          <p:nvPicPr>
            <p:cNvPr id="16" name="Picture 19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3624" y="1832"/>
              <a:ext cx="168" cy="1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7" name="Picture 25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4850" y="1536"/>
              <a:ext cx="382" cy="4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8" name="Text Box 26"/>
            <p:cNvSpPr txBox="1">
              <a:spLocks noChangeArrowheads="1"/>
            </p:cNvSpPr>
            <p:nvPr/>
          </p:nvSpPr>
          <p:spPr bwMode="auto">
            <a:xfrm>
              <a:off x="4656" y="2083"/>
              <a:ext cx="720" cy="17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it-IT" sz="1200" i="1">
                  <a:solidFill>
                    <a:srgbClr val="00256E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Verdana" pitchFamily="34" charset="0"/>
                </a:rPr>
                <a:t>OTP Mobile</a:t>
              </a:r>
            </a:p>
          </p:txBody>
        </p:sp>
        <p:pic>
          <p:nvPicPr>
            <p:cNvPr id="19" name="Picture 28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 rot="-981843">
              <a:off x="4134" y="1613"/>
              <a:ext cx="336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0" name="Text Box 29"/>
            <p:cNvSpPr txBox="1">
              <a:spLocks noChangeArrowheads="1"/>
            </p:cNvSpPr>
            <p:nvPr/>
          </p:nvSpPr>
          <p:spPr bwMode="auto">
            <a:xfrm>
              <a:off x="3840" y="1939"/>
              <a:ext cx="816" cy="17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it-IT" sz="1200" i="1">
                  <a:solidFill>
                    <a:srgbClr val="00256E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Verdana" pitchFamily="34" charset="0"/>
                </a:rPr>
                <a:t>Token OTP</a:t>
              </a:r>
            </a:p>
          </p:txBody>
        </p:sp>
      </p:grpSp>
      <p:sp>
        <p:nvSpPr>
          <p:cNvPr id="21" name="Text Box 33"/>
          <p:cNvSpPr txBox="1">
            <a:spLocks noChangeArrowheads="1"/>
          </p:cNvSpPr>
          <p:nvPr/>
        </p:nvSpPr>
        <p:spPr bwMode="auto">
          <a:xfrm>
            <a:off x="1981200" y="1166809"/>
            <a:ext cx="2209800" cy="346075"/>
          </a:xfrm>
          <a:prstGeom prst="rect">
            <a:avLst/>
          </a:prstGeom>
          <a:solidFill>
            <a:srgbClr val="FCFF91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it-IT" sz="1600">
                <a:solidFill>
                  <a:srgbClr val="000000"/>
                </a:solidFill>
                <a:latin typeface="Arial" charset="0"/>
              </a:rPr>
              <a:t>Generazione OTP</a:t>
            </a:r>
          </a:p>
        </p:txBody>
      </p:sp>
      <p:sp>
        <p:nvSpPr>
          <p:cNvPr id="22" name="Oval 35"/>
          <p:cNvSpPr>
            <a:spLocks noChangeArrowheads="1"/>
          </p:cNvSpPr>
          <p:nvPr/>
        </p:nvSpPr>
        <p:spPr bwMode="auto">
          <a:xfrm>
            <a:off x="8153400" y="3368014"/>
            <a:ext cx="358775" cy="358775"/>
          </a:xfrm>
          <a:prstGeom prst="ellipse">
            <a:avLst/>
          </a:prstGeom>
          <a:solidFill>
            <a:srgbClr val="FFFF99"/>
          </a:solidFill>
          <a:ln w="25400" algn="ctr">
            <a:solidFill>
              <a:srgbClr val="CC0000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>
              <a:spcBef>
                <a:spcPct val="20000"/>
              </a:spcBef>
            </a:pPr>
            <a:r>
              <a:rPr lang="it-IT" sz="1800">
                <a:latin typeface="Arial Narrow" pitchFamily="34" charset="0"/>
              </a:rPr>
              <a:t>2</a:t>
            </a:r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3505200" y="198438"/>
            <a:ext cx="54102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r"/>
            <a:r>
              <a:rPr lang="it-IT" sz="2400" dirty="0">
                <a:solidFill>
                  <a:srgbClr val="002060"/>
                </a:solidFill>
                <a:latin typeface="Verdana" pitchFamily="34" charset="0"/>
              </a:rPr>
              <a:t>Il Test di firma</a:t>
            </a:r>
          </a:p>
        </p:txBody>
      </p:sp>
    </p:spTree>
    <p:extLst>
      <p:ext uri="{BB962C8B-B14F-4D97-AF65-F5344CB8AC3E}">
        <p14:creationId xmlns:p14="http://schemas.microsoft.com/office/powerpoint/2010/main" val="55982565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 autoUpdateAnimBg="0"/>
      <p:bldP spid="8" grpId="0" animBg="1"/>
      <p:bldP spid="9" grpId="0" animBg="1"/>
      <p:bldP spid="10" grpId="0" animBg="1"/>
      <p:bldP spid="21" grpId="0" animBg="1" autoUpdateAnimBg="0"/>
      <p:bldP spid="2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1752600"/>
            <a:ext cx="6943725" cy="40767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3505200" y="198438"/>
            <a:ext cx="54102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r"/>
            <a:r>
              <a:rPr lang="it-IT" sz="2400" dirty="0">
                <a:solidFill>
                  <a:srgbClr val="002060"/>
                </a:solidFill>
                <a:latin typeface="Verdana" pitchFamily="34" charset="0"/>
              </a:rPr>
              <a:t>Il Test di firma</a:t>
            </a:r>
          </a:p>
        </p:txBody>
      </p:sp>
      <p:sp>
        <p:nvSpPr>
          <p:cNvPr id="7" name="Oval 10"/>
          <p:cNvSpPr>
            <a:spLocks noChangeArrowheads="1"/>
          </p:cNvSpPr>
          <p:nvPr/>
        </p:nvSpPr>
        <p:spPr bwMode="auto">
          <a:xfrm>
            <a:off x="1905000" y="1393824"/>
            <a:ext cx="358775" cy="358775"/>
          </a:xfrm>
          <a:prstGeom prst="ellipse">
            <a:avLst/>
          </a:prstGeom>
          <a:solidFill>
            <a:srgbClr val="FFFF99"/>
          </a:solidFill>
          <a:ln w="25400" algn="ctr">
            <a:solidFill>
              <a:srgbClr val="CC0000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>
              <a:spcBef>
                <a:spcPct val="20000"/>
              </a:spcBef>
            </a:pPr>
            <a:r>
              <a:rPr lang="it-IT" sz="1800" dirty="0">
                <a:latin typeface="Arial Narrow" pitchFamily="34" charset="0"/>
              </a:rPr>
              <a:t>1</a:t>
            </a:r>
          </a:p>
        </p:txBody>
      </p:sp>
      <p:sp>
        <p:nvSpPr>
          <p:cNvPr id="8" name="Line 4"/>
          <p:cNvSpPr>
            <a:spLocks noChangeShapeType="1"/>
          </p:cNvSpPr>
          <p:nvPr/>
        </p:nvSpPr>
        <p:spPr bwMode="auto">
          <a:xfrm>
            <a:off x="3590925" y="2183178"/>
            <a:ext cx="533399" cy="5175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 type="triangle" w="lg" len="lg"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9" name="Text Box 33"/>
          <p:cNvSpPr txBox="1">
            <a:spLocks noChangeArrowheads="1"/>
          </p:cNvSpPr>
          <p:nvPr/>
        </p:nvSpPr>
        <p:spPr bwMode="auto">
          <a:xfrm>
            <a:off x="1990725" y="1844625"/>
            <a:ext cx="3200400" cy="338554"/>
          </a:xfrm>
          <a:prstGeom prst="rect">
            <a:avLst/>
          </a:prstGeom>
          <a:solidFill>
            <a:srgbClr val="FCFF91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it-IT" sz="1600" u="sng" dirty="0">
                <a:solidFill>
                  <a:srgbClr val="000000"/>
                </a:solidFill>
                <a:latin typeface="Arial" charset="0"/>
              </a:rPr>
              <a:t>Conferma superamento Test!</a:t>
            </a:r>
          </a:p>
        </p:txBody>
      </p:sp>
      <p:sp>
        <p:nvSpPr>
          <p:cNvPr id="10" name="Rectangle 14"/>
          <p:cNvSpPr>
            <a:spLocks noChangeArrowheads="1"/>
          </p:cNvSpPr>
          <p:nvPr/>
        </p:nvSpPr>
        <p:spPr bwMode="auto">
          <a:xfrm>
            <a:off x="5998041" y="3352800"/>
            <a:ext cx="717084" cy="304800"/>
          </a:xfrm>
          <a:prstGeom prst="rect">
            <a:avLst/>
          </a:prstGeom>
          <a:noFill/>
          <a:ln w="31750" algn="ctr">
            <a:solidFill>
              <a:srgbClr val="CC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1" name="Oval 15"/>
          <p:cNvSpPr>
            <a:spLocks noChangeArrowheads="1"/>
          </p:cNvSpPr>
          <p:nvPr/>
        </p:nvSpPr>
        <p:spPr bwMode="auto">
          <a:xfrm>
            <a:off x="6715124" y="2962649"/>
            <a:ext cx="358775" cy="358775"/>
          </a:xfrm>
          <a:prstGeom prst="ellipse">
            <a:avLst/>
          </a:prstGeom>
          <a:solidFill>
            <a:srgbClr val="FFFF99"/>
          </a:solidFill>
          <a:ln w="25400" algn="ctr">
            <a:solidFill>
              <a:srgbClr val="CC0000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>
              <a:spcBef>
                <a:spcPct val="20000"/>
              </a:spcBef>
            </a:pPr>
            <a:r>
              <a:rPr lang="it-IT" sz="1800" dirty="0">
                <a:latin typeface="Arial Narrow" pitchFamily="34" charset="0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55982565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 autoUpdateAnimBg="0"/>
      <p:bldP spid="10" grpId="0" animBg="1"/>
      <p:bldP spid="11" grpId="0" animBg="1"/>
    </p:bldLst>
  </p:timing>
</p:sld>
</file>

<file path=ppt/theme/theme1.xml><?xml version="1.0" encoding="utf-8"?>
<a:theme xmlns:a="http://schemas.openxmlformats.org/drawingml/2006/main" name="Struttura predefinita">
  <a:themeElements>
    <a:clrScheme name="Struttura predefinita 5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FFCC66"/>
      </a:accent1>
      <a:accent2>
        <a:srgbClr val="0000FF"/>
      </a:accent2>
      <a:accent3>
        <a:srgbClr val="FFFFFF"/>
      </a:accent3>
      <a:accent4>
        <a:srgbClr val="000000"/>
      </a:accent4>
      <a:accent5>
        <a:srgbClr val="FFE2B8"/>
      </a:accent5>
      <a:accent6>
        <a:srgbClr val="0000E7"/>
      </a:accent6>
      <a:hlink>
        <a:srgbClr val="CC00CC"/>
      </a:hlink>
      <a:folHlink>
        <a:srgbClr val="C0C0C0"/>
      </a:folHlink>
    </a:clrScheme>
    <a:fontScheme name="Struttura predefinita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ruttura predefinita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Struttura predefinita 5">
    <a:dk1>
      <a:srgbClr val="000000"/>
    </a:dk1>
    <a:lt1>
      <a:srgbClr val="FFFFFF"/>
    </a:lt1>
    <a:dk2>
      <a:srgbClr val="000000"/>
    </a:dk2>
    <a:lt2>
      <a:srgbClr val="808080"/>
    </a:lt2>
    <a:accent1>
      <a:srgbClr val="FFCC66"/>
    </a:accent1>
    <a:accent2>
      <a:srgbClr val="0000FF"/>
    </a:accent2>
    <a:accent3>
      <a:srgbClr val="FFFFFF"/>
    </a:accent3>
    <a:accent4>
      <a:srgbClr val="000000"/>
    </a:accent4>
    <a:accent5>
      <a:srgbClr val="FFE2B8"/>
    </a:accent5>
    <a:accent6>
      <a:srgbClr val="0000E7"/>
    </a:accent6>
    <a:hlink>
      <a:srgbClr val="CC00CC"/>
    </a:hlink>
    <a:folHlink>
      <a:srgbClr val="C0C0C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10383</TotalTime>
  <Words>72</Words>
  <Application>Microsoft Office PowerPoint</Application>
  <PresentationFormat>Presentazione su schermo (4:3)</PresentationFormat>
  <Paragraphs>29</Paragraphs>
  <Slides>5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12" baseType="lpstr">
      <vt:lpstr>ＭＳ Ｐゴシック</vt:lpstr>
      <vt:lpstr>Arial</vt:lpstr>
      <vt:lpstr>Arial Narrow</vt:lpstr>
      <vt:lpstr>Tahoma</vt:lpstr>
      <vt:lpstr>Times New Roman</vt:lpstr>
      <vt:lpstr>Verdana</vt:lpstr>
      <vt:lpstr>Struttura predefinita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Manager>Capo Progetto</Manager>
  <Company>KION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subject>Linee Guida Piano di Comunicazione PoliBA</dc:subject>
  <dc:creator>Giorgio Gagliardi</dc:creator>
  <cp:lastModifiedBy>PAOLA GASPARINI</cp:lastModifiedBy>
  <cp:revision>705</cp:revision>
  <dcterms:created xsi:type="dcterms:W3CDTF">2002-02-18T08:15:13Z</dcterms:created>
  <dcterms:modified xsi:type="dcterms:W3CDTF">2017-02-01T08:06:52Z</dcterms:modified>
  <cp:contentStatus>Finale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